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9" r:id="rId5"/>
    <p:sldId id="1143" r:id="rId6"/>
    <p:sldId id="1144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岁的女孩玛丽昨天患了重感冒。她不想吃东西。她的妈妈带她去看医生。医生给了她一瓶药并告诉她按说明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服用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1484784"/>
            <a:ext cx="9395560" cy="1224136"/>
          </a:xfrm>
          <a:prstGeom prst="rect">
            <a:avLst/>
          </a:prstGeom>
        </p:spPr>
      </p:pic>
      <p:pic>
        <p:nvPicPr>
          <p:cNvPr id="4" name="语篇导航-DA.eps" descr="id:21474882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2598" y="2852936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61582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Mary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thirteen-year-old girl,she had a bad cold yesterday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didn’t want to eat anything, her mother took her to see the doctor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doctor gave her a bottle of medicine and told her to take it as the instruction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400687"/>
              </p:ext>
            </p:extLst>
          </p:nvPr>
        </p:nvGraphicFramePr>
        <p:xfrm>
          <a:off x="550590" y="2376940"/>
          <a:ext cx="11089232" cy="3922776"/>
        </p:xfrm>
        <a:graphic>
          <a:graphicData uri="http://schemas.openxmlformats.org/drawingml/2006/table">
            <a:tbl>
              <a:tblPr firstRow="1" firstCol="1" bandRow="1"/>
              <a:tblGrid>
                <a:gridCol w="4435693">
                  <a:extLst>
                    <a:ext uri="{9D8B030D-6E8A-4147-A177-3AD203B41FA5}">
                      <a16:colId xmlns:a16="http://schemas.microsoft.com/office/drawing/2014/main" val="3851493186"/>
                    </a:ext>
                  </a:extLst>
                </a:gridCol>
                <a:gridCol w="4435693">
                  <a:extLst>
                    <a:ext uri="{9D8B030D-6E8A-4147-A177-3AD203B41FA5}">
                      <a16:colId xmlns:a16="http://schemas.microsoft.com/office/drawing/2014/main" val="1040197189"/>
                    </a:ext>
                  </a:extLst>
                </a:gridCol>
                <a:gridCol w="2217846">
                  <a:extLst>
                    <a:ext uri="{9D8B030D-6E8A-4147-A177-3AD203B41FA5}">
                      <a16:colId xmlns:a16="http://schemas.microsoft.com/office/drawing/2014/main" val="3009250841"/>
                    </a:ext>
                  </a:extLst>
                </a:gridCol>
              </a:tblGrid>
              <a:tr h="222889"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Cold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Medicine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12782"/>
                  </a:ext>
                </a:extLst>
              </a:tr>
              <a:tr h="222889"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Shake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before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taking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421811"/>
                  </a:ext>
                </a:extLst>
              </a:tr>
              <a:tr h="222889"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three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meals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124586"/>
                  </a:ext>
                </a:extLst>
              </a:tr>
              <a:tr h="222889"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Dose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剂量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each time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1310842"/>
                  </a:ext>
                </a:extLst>
              </a:tr>
              <a:tr h="222889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 14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teaspoons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6085161"/>
                  </a:ext>
                </a:extLst>
              </a:tr>
              <a:tr h="22288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8—14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teaspoon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7215210"/>
                  </a:ext>
                </a:extLst>
              </a:tr>
              <a:tr h="22288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4—7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1/2 teaspoon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4934148"/>
                  </a:ext>
                </a:extLst>
              </a:tr>
              <a:tr h="445777"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it in a cold place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 it before December 31,2026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242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76804"/>
            <a:ext cx="11485848" cy="1684244"/>
          </a:xfrm>
        </p:spPr>
        <p:txBody>
          <a:bodyPr/>
          <a:lstStyle/>
          <a:p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通读全文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理解文章大意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药品说明书是实用信息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题目常考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用法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剂量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注意事项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。做题找关键信息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列表、表格里的数字和年龄段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。计算题要按计算步骤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仔细核对单位。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 bwMode="auto">
          <a:xfrm>
            <a:off x="262558" y="1772816"/>
            <a:ext cx="11665296" cy="2160240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10" y="1735312"/>
            <a:ext cx="1595835" cy="56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247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about Mary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had a bad fever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doctor told her to take the medicine as the instruction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a fourteen-year-old girl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father took her to see the doctor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45890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doctor gave her a bottle of medicine and told her to take it as the instruction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医生给了她一瓶药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并告诉她按照说明书服用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医生让她药物说明服药。故选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96623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should Mary do before she takes the medicine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 the bottle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Shake the bottle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 some tea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some exercise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452807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“Shake it before taking.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服用前摇匀。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她应该摇晃药瓶。故选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9004" y="190613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0259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teaspoons should Mary take one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teaspoons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teaspoons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3/2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teaspoons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teaspoons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细节理解题。根据说明中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8—14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岁的孩子一次服用一茶匙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而玛丽是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 it three times a day after meals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每天三次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饭后服用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玛丽一天要服用三茶匙。故选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4752" y="16266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303</Words>
  <Application>Microsoft Office PowerPoint</Application>
  <PresentationFormat>自定义</PresentationFormat>
  <Paragraphs>35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2025-09-17T10:19:03Z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